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>
        <p:scale>
          <a:sx n="100" d="100"/>
          <a:sy n="100" d="100"/>
        </p:scale>
        <p:origin x="336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8E219-E8E2-854C-9062-E2B3C07E6D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EA42B1-3DFE-984B-96FE-FA0869EAC6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E2EA6E-B605-E747-8EE1-FFBB530F7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9F8B49-2516-3F49-9D83-A1CC2763E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57BC6-AA4B-7940-AB9B-1BED1716F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66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7C2CA-00A1-0344-974D-A2A19B98F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0AB41D-B0CF-CB4A-B06A-6A242A3D5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5D773C-AC17-AB47-A444-C34C267C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BEA67-EA94-C544-A03D-0359D151F6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459CE-1FD5-CF41-8204-90A2D3947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811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8BBE31-3374-664E-9FAF-F473C71E523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DC100F-B45E-6B49-839B-E601FB1D66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A4D113-C5ED-0E41-99DD-D19D07323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6646F4-8C7E-F343-8A38-8B6712BEB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B5AC02-9886-494A-9420-6498A5249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782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32091-978F-8145-AB0B-92A89B08BD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9D8EC7-1CAE-E34C-9D6F-D5A16148C4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365F0-857A-0C4B-835A-96235E68F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44C4A1-4536-1243-8DA4-6081DBD21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A9E641-A228-C844-8688-5CD5A219E4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241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D145C-5A5B-324C-A771-180ADFC22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5150E1-7118-B84A-8B03-5BE8FBEEA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468D7-4C9A-E842-95B0-A981073E9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FFEC36-CDDC-5341-968E-CE3A62AA4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52F9D-BDEC-C84B-B001-78B27B97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516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002B60-2E65-7148-B068-1A79199A38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E6AB8-B3BE-C14F-827C-AB52AFADA5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76E711-3954-8D44-A75C-05E5999AFC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8D35A9-573F-8C4B-8063-1CB831041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10D19D-8FAB-744A-BE8B-4242A7035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20C29E-F1C6-E844-AD07-906DF946B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027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8125D3-ED51-194E-8149-1EA6B638F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EF7AEB-634D-7147-9C82-83A019C323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208FC8-E867-B848-9792-54AE5C4DF8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B0C1D1A-C819-244E-8DF1-E36A7DA84A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53B25E-EEE8-FF4C-B7D3-7FC19E8525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288833-2D99-6F45-9B00-828070FF5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7C58F8-F736-2947-B6B6-1BEAA0DB7E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5A5F4C-5E1B-E244-BAEA-07B78B582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89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D026B-8C45-E141-81F9-D1B64FC834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339E10-E2BB-CC47-8888-6F5EA201C2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68C90F-7E58-6247-A296-95E8F7950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EC561E5-4CE7-4F41-BC65-F720DF61A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49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6BE65F-9C93-B647-8340-C7D0D59C8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99920E2-6AED-9F48-8D38-88A93BB3B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D47322-3794-AF46-91FA-FBEA9FAC1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7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47485D-BAD4-734F-8E71-609BEB0789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AF3E4-04B0-2443-AB4E-73B22806FC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02FBC6-DA64-BF4A-A0C7-697E83F820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DB58BF-7FF6-9B4B-9FD7-D10B5FF63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61336A-2D98-B848-9AB6-FD8CDC19F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8BA7B-3B65-514E-879D-798D30F3F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448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25294F-3718-A740-8D59-21A167A7E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9ED77D-EF77-F848-A2E4-21FCC8E4B31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DE6FEB-E94A-9D4B-8371-49CA682395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C8ECECB-87CA-AC49-937F-5710FDAB9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E313A3-587C-6347-9165-77F731E5D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6A2D2-2542-EF48-8635-51FD05A3DB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305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35EE9B-EF27-354D-8A28-E6A95BE3E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92DF7-7293-6B41-ADED-AF28C268CB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DAA463-9A5C-284C-8C16-C29E6E4F98B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53526-67BE-334F-9C65-52EF2AB4FEBC}" type="datetimeFigureOut">
              <a:rPr lang="en-US" smtClean="0"/>
              <a:t>7/22/19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7FEE88-4E1C-E64E-8560-42AF1ACD1A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EBA897-1ADA-F34E-9913-F05CB9210D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A6D566-3F60-634F-9F1E-E43CC37F54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792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D0B0DDF-A22E-DF43-AA62-386EFFDFD8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4957" y="4484371"/>
            <a:ext cx="2076972" cy="221195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B39858-6568-F042-89DF-EE338BAEA7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484370"/>
            <a:ext cx="1943160" cy="2201610"/>
          </a:xfrm>
          <a:prstGeom prst="rect">
            <a:avLst/>
          </a:prstGeom>
        </p:spPr>
      </p:pic>
      <p:grpSp>
        <p:nvGrpSpPr>
          <p:cNvPr id="22" name="Group 21">
            <a:extLst>
              <a:ext uri="{FF2B5EF4-FFF2-40B4-BE49-F238E27FC236}">
                <a16:creationId xmlns:a16="http://schemas.microsoft.com/office/drawing/2014/main" id="{846A111A-74C1-0941-83F6-77C7F36C86BD}"/>
              </a:ext>
            </a:extLst>
          </p:cNvPr>
          <p:cNvGrpSpPr/>
          <p:nvPr/>
        </p:nvGrpSpPr>
        <p:grpSpPr>
          <a:xfrm>
            <a:off x="138892" y="35880"/>
            <a:ext cx="5957108" cy="3698708"/>
            <a:chOff x="513545" y="448861"/>
            <a:chExt cx="6634234" cy="4119129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80783E1-4A8A-DA46-9D50-AE0166B86E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787742" y="448861"/>
              <a:ext cx="3160775" cy="3594905"/>
            </a:xfrm>
            <a:prstGeom prst="rect">
              <a:avLst/>
            </a:prstGeom>
          </p:spPr>
        </p:pic>
        <p:sp>
          <p:nvSpPr>
            <p:cNvPr id="8" name="Line Callout 2 (Accent Bar) 7">
              <a:extLst>
                <a:ext uri="{FF2B5EF4-FFF2-40B4-BE49-F238E27FC236}">
                  <a16:creationId xmlns:a16="http://schemas.microsoft.com/office/drawing/2014/main" id="{09D9308B-47F1-684E-868E-DEEBEBAD41B2}"/>
                </a:ext>
              </a:extLst>
            </p:cNvPr>
            <p:cNvSpPr/>
            <p:nvPr/>
          </p:nvSpPr>
          <p:spPr>
            <a:xfrm>
              <a:off x="5151802" y="2277713"/>
              <a:ext cx="1214110" cy="227946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01912"/>
                <a:gd name="adj6" fmla="val -98599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Away Score</a:t>
              </a:r>
            </a:p>
          </p:txBody>
        </p:sp>
        <p:sp>
          <p:nvSpPr>
            <p:cNvPr id="10" name="Line Callout 2 (Accent Bar) 9">
              <a:extLst>
                <a:ext uri="{FF2B5EF4-FFF2-40B4-BE49-F238E27FC236}">
                  <a16:creationId xmlns:a16="http://schemas.microsoft.com/office/drawing/2014/main" id="{2400632F-D064-864E-A9C0-758745870ED6}"/>
                </a:ext>
              </a:extLst>
            </p:cNvPr>
            <p:cNvSpPr/>
            <p:nvPr/>
          </p:nvSpPr>
          <p:spPr>
            <a:xfrm>
              <a:off x="5186690" y="2658689"/>
              <a:ext cx="1704985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34206"/>
                <a:gd name="adj6" fmla="val -8137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Sent Of Player</a:t>
              </a:r>
            </a:p>
          </p:txBody>
        </p:sp>
        <p:sp>
          <p:nvSpPr>
            <p:cNvPr id="11" name="Line Callout 2 (Accent Bar) 10">
              <a:extLst>
                <a:ext uri="{FF2B5EF4-FFF2-40B4-BE49-F238E27FC236}">
                  <a16:creationId xmlns:a16="http://schemas.microsoft.com/office/drawing/2014/main" id="{1081E6C5-AAB5-2E43-AEC4-7084B41F4350}"/>
                </a:ext>
              </a:extLst>
            </p:cNvPr>
            <p:cNvSpPr/>
            <p:nvPr/>
          </p:nvSpPr>
          <p:spPr>
            <a:xfrm>
              <a:off x="5204620" y="2957092"/>
              <a:ext cx="1943159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52315"/>
                <a:gd name="adj6" fmla="val -63279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Cautioned Player</a:t>
              </a:r>
            </a:p>
          </p:txBody>
        </p:sp>
        <p:sp>
          <p:nvSpPr>
            <p:cNvPr id="12" name="Line Callout 2 (Accent Bar) 11">
              <a:extLst>
                <a:ext uri="{FF2B5EF4-FFF2-40B4-BE49-F238E27FC236}">
                  <a16:creationId xmlns:a16="http://schemas.microsoft.com/office/drawing/2014/main" id="{AAEA476B-B7C1-4244-A339-4FEA41A35225}"/>
                </a:ext>
              </a:extLst>
            </p:cNvPr>
            <p:cNvSpPr/>
            <p:nvPr/>
          </p:nvSpPr>
          <p:spPr>
            <a:xfrm>
              <a:off x="4787277" y="3851047"/>
              <a:ext cx="1943159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292216"/>
                <a:gd name="adj6" fmla="val -33753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Total PK Count</a:t>
              </a:r>
            </a:p>
          </p:txBody>
        </p:sp>
        <p:sp>
          <p:nvSpPr>
            <p:cNvPr id="13" name="Line Callout 2 (Accent Bar) 12">
              <a:extLst>
                <a:ext uri="{FF2B5EF4-FFF2-40B4-BE49-F238E27FC236}">
                  <a16:creationId xmlns:a16="http://schemas.microsoft.com/office/drawing/2014/main" id="{8D7C1066-2307-1C44-AE0E-C3E27AFD3AA9}"/>
                </a:ext>
              </a:extLst>
            </p:cNvPr>
            <p:cNvSpPr/>
            <p:nvPr/>
          </p:nvSpPr>
          <p:spPr>
            <a:xfrm>
              <a:off x="4527300" y="4083555"/>
              <a:ext cx="1943159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406267"/>
                <a:gd name="adj6" fmla="val -33753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PK Count This Half</a:t>
              </a:r>
            </a:p>
          </p:txBody>
        </p:sp>
        <p:sp>
          <p:nvSpPr>
            <p:cNvPr id="14" name="Line Callout 2 (Accent Bar) 13">
              <a:extLst>
                <a:ext uri="{FF2B5EF4-FFF2-40B4-BE49-F238E27FC236}">
                  <a16:creationId xmlns:a16="http://schemas.microsoft.com/office/drawing/2014/main" id="{3A8D84F8-1A10-F646-A5A3-7331E752CEED}"/>
                </a:ext>
              </a:extLst>
            </p:cNvPr>
            <p:cNvSpPr/>
            <p:nvPr/>
          </p:nvSpPr>
          <p:spPr>
            <a:xfrm>
              <a:off x="4387018" y="4340043"/>
              <a:ext cx="1943159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-492788"/>
                <a:gd name="adj6" fmla="val -3836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PK Count Last 10 Mins</a:t>
              </a:r>
            </a:p>
          </p:txBody>
        </p:sp>
        <p:sp>
          <p:nvSpPr>
            <p:cNvPr id="15" name="Line Callout 2 (Accent Bar) 14">
              <a:extLst>
                <a:ext uri="{FF2B5EF4-FFF2-40B4-BE49-F238E27FC236}">
                  <a16:creationId xmlns:a16="http://schemas.microsoft.com/office/drawing/2014/main" id="{B7F18FB9-074C-8F4D-80B2-B16E33B45E79}"/>
                </a:ext>
              </a:extLst>
            </p:cNvPr>
            <p:cNvSpPr/>
            <p:nvPr/>
          </p:nvSpPr>
          <p:spPr>
            <a:xfrm flipH="1">
              <a:off x="513545" y="2544715"/>
              <a:ext cx="1097445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20728"/>
                <a:gd name="adj6" fmla="val -73779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Sin-Bin, Player &amp; Time Left</a:t>
              </a:r>
            </a:p>
          </p:txBody>
        </p:sp>
        <p:sp>
          <p:nvSpPr>
            <p:cNvPr id="16" name="Line Callout 2 (Accent Bar) 15">
              <a:extLst>
                <a:ext uri="{FF2B5EF4-FFF2-40B4-BE49-F238E27FC236}">
                  <a16:creationId xmlns:a16="http://schemas.microsoft.com/office/drawing/2014/main" id="{9085C3D8-4E6E-164A-8259-E1BEA4B72D13}"/>
                </a:ext>
              </a:extLst>
            </p:cNvPr>
            <p:cNvSpPr/>
            <p:nvPr/>
          </p:nvSpPr>
          <p:spPr>
            <a:xfrm flipH="1">
              <a:off x="513547" y="1271727"/>
              <a:ext cx="1097446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124661"/>
                <a:gd name="adj6" fmla="val -91410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Game-Time</a:t>
              </a:r>
              <a:br>
                <a:rPr lang="en-US" sz="1200" dirty="0"/>
              </a:br>
              <a:r>
                <a:rPr lang="en-US" sz="1200" dirty="0"/>
                <a:t>Remaining</a:t>
              </a:r>
            </a:p>
          </p:txBody>
        </p:sp>
        <p:sp>
          <p:nvSpPr>
            <p:cNvPr id="17" name="Line Callout 2 (Accent Bar) 16">
              <a:extLst>
                <a:ext uri="{FF2B5EF4-FFF2-40B4-BE49-F238E27FC236}">
                  <a16:creationId xmlns:a16="http://schemas.microsoft.com/office/drawing/2014/main" id="{2438408A-8E89-5D40-AD34-0A9F7CEE6F90}"/>
                </a:ext>
              </a:extLst>
            </p:cNvPr>
            <p:cNvSpPr/>
            <p:nvPr/>
          </p:nvSpPr>
          <p:spPr>
            <a:xfrm flipH="1">
              <a:off x="513545" y="1794247"/>
              <a:ext cx="1097447" cy="227947"/>
            </a:xfrm>
            <a:prstGeom prst="accentCallout2">
              <a:avLst>
                <a:gd name="adj1" fmla="val 18750"/>
                <a:gd name="adj2" fmla="val -8333"/>
                <a:gd name="adj3" fmla="val 18750"/>
                <a:gd name="adj4" fmla="val -16667"/>
                <a:gd name="adj5" fmla="val 89266"/>
                <a:gd name="adj6" fmla="val -118274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200" dirty="0"/>
                <a:t>Elapsed Time</a:t>
              </a:r>
            </a:p>
          </p:txBody>
        </p:sp>
      </p:grpSp>
      <p:pic>
        <p:nvPicPr>
          <p:cNvPr id="19" name="Picture 18">
            <a:extLst>
              <a:ext uri="{FF2B5EF4-FFF2-40B4-BE49-F238E27FC236}">
                <a16:creationId xmlns:a16="http://schemas.microsoft.com/office/drawing/2014/main" id="{719E60CF-1EC5-B648-9384-E0B2C44736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04178" y="1525744"/>
            <a:ext cx="1975455" cy="2211954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4E209E9-F58D-914D-8F0E-F9D8B59ED2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48819" y="4484370"/>
            <a:ext cx="1976138" cy="2211954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554E950-DC5F-BA4C-BF97-4298ED1084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0596" y="1525744"/>
            <a:ext cx="1944833" cy="2211954"/>
          </a:xfrm>
          <a:prstGeom prst="rect">
            <a:avLst/>
          </a:prstGeom>
        </p:spPr>
      </p:pic>
      <p:sp>
        <p:nvSpPr>
          <p:cNvPr id="23" name="Down Arrow 22">
            <a:extLst>
              <a:ext uri="{FF2B5EF4-FFF2-40B4-BE49-F238E27FC236}">
                <a16:creationId xmlns:a16="http://schemas.microsoft.com/office/drawing/2014/main" id="{764E3E99-20C1-824B-A8C3-F71D1AC23ABB}"/>
              </a:ext>
            </a:extLst>
          </p:cNvPr>
          <p:cNvSpPr/>
          <p:nvPr/>
        </p:nvSpPr>
        <p:spPr>
          <a:xfrm>
            <a:off x="6629920" y="3632200"/>
            <a:ext cx="875319" cy="1096769"/>
          </a:xfrm>
          <a:prstGeom prst="down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Force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Touch</a:t>
            </a:r>
          </a:p>
        </p:txBody>
      </p:sp>
      <p:sp>
        <p:nvSpPr>
          <p:cNvPr id="24" name="Right Arrow 23">
            <a:extLst>
              <a:ext uri="{FF2B5EF4-FFF2-40B4-BE49-F238E27FC236}">
                <a16:creationId xmlns:a16="http://schemas.microsoft.com/office/drawing/2014/main" id="{3107AB46-8C05-1442-B373-0D9A538462F2}"/>
              </a:ext>
            </a:extLst>
          </p:cNvPr>
          <p:cNvSpPr/>
          <p:nvPr/>
        </p:nvSpPr>
        <p:spPr>
          <a:xfrm>
            <a:off x="7505239" y="5563050"/>
            <a:ext cx="1067352" cy="6731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25" name="Right Arrow 24">
            <a:extLst>
              <a:ext uri="{FF2B5EF4-FFF2-40B4-BE49-F238E27FC236}">
                <a16:creationId xmlns:a16="http://schemas.microsoft.com/office/drawing/2014/main" id="{3D1C3CE1-1CB4-2441-B500-CEB498C9ADB7}"/>
              </a:ext>
            </a:extLst>
          </p:cNvPr>
          <p:cNvSpPr/>
          <p:nvPr/>
        </p:nvSpPr>
        <p:spPr>
          <a:xfrm>
            <a:off x="9900940" y="5563050"/>
            <a:ext cx="1067352" cy="6731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EF50BD0-3040-204B-B3B8-726795756670}"/>
              </a:ext>
            </a:extLst>
          </p:cNvPr>
          <p:cNvSpPr txBox="1"/>
          <p:nvPr/>
        </p:nvSpPr>
        <p:spPr>
          <a:xfrm>
            <a:off x="8405818" y="4151647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Select Sanction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9723327-4804-D444-BDF8-4BC5AE464FDE}"/>
              </a:ext>
            </a:extLst>
          </p:cNvPr>
          <p:cNvSpPr txBox="1"/>
          <p:nvPr/>
        </p:nvSpPr>
        <p:spPr>
          <a:xfrm>
            <a:off x="10611501" y="3874648"/>
            <a:ext cx="13038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Select Team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&amp; Player</a:t>
            </a:r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250396E3-6413-A84F-95F5-C4A8A971C417}"/>
              </a:ext>
            </a:extLst>
          </p:cNvPr>
          <p:cNvSpPr/>
          <p:nvPr/>
        </p:nvSpPr>
        <p:spPr>
          <a:xfrm>
            <a:off x="7869738" y="2634836"/>
            <a:ext cx="1093742" cy="67310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3AF4A25-6620-C54F-9018-76691060189A}"/>
              </a:ext>
            </a:extLst>
          </p:cNvPr>
          <p:cNvSpPr/>
          <p:nvPr/>
        </p:nvSpPr>
        <p:spPr>
          <a:xfrm>
            <a:off x="7056622" y="2634836"/>
            <a:ext cx="813116" cy="901272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93AB495-AF9C-614B-ABC6-51276E13F719}"/>
              </a:ext>
            </a:extLst>
          </p:cNvPr>
          <p:cNvSpPr txBox="1"/>
          <p:nvPr/>
        </p:nvSpPr>
        <p:spPr>
          <a:xfrm>
            <a:off x="9164136" y="1111795"/>
            <a:ext cx="12555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Enter Score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49B2D7C-FDE8-834B-87F0-6AF307117B7B}"/>
              </a:ext>
            </a:extLst>
          </p:cNvPr>
          <p:cNvSpPr/>
          <p:nvPr/>
        </p:nvSpPr>
        <p:spPr>
          <a:xfrm>
            <a:off x="6325962" y="1984256"/>
            <a:ext cx="1529461" cy="448990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Up Arrow 32">
            <a:extLst>
              <a:ext uri="{FF2B5EF4-FFF2-40B4-BE49-F238E27FC236}">
                <a16:creationId xmlns:a16="http://schemas.microsoft.com/office/drawing/2014/main" id="{9F05C32F-F2A8-6146-8FA8-BA18C47438AC}"/>
              </a:ext>
            </a:extLst>
          </p:cNvPr>
          <p:cNvSpPr/>
          <p:nvPr/>
        </p:nvSpPr>
        <p:spPr>
          <a:xfrm>
            <a:off x="6697062" y="1025462"/>
            <a:ext cx="838200" cy="938379"/>
          </a:xfrm>
          <a:prstGeom prst="up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Click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5CA36FB-04F2-3B47-828E-D242DF37E2F8}"/>
              </a:ext>
            </a:extLst>
          </p:cNvPr>
          <p:cNvSpPr txBox="1"/>
          <p:nvPr/>
        </p:nvSpPr>
        <p:spPr>
          <a:xfrm>
            <a:off x="5937640" y="656130"/>
            <a:ext cx="22907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Stop/Start Game-Time</a:t>
            </a:r>
          </a:p>
        </p:txBody>
      </p:sp>
    </p:spTree>
    <p:extLst>
      <p:ext uri="{BB962C8B-B14F-4D97-AF65-F5344CB8AC3E}">
        <p14:creationId xmlns:p14="http://schemas.microsoft.com/office/powerpoint/2010/main" val="34021965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43</Words>
  <Application>Microsoft Macintosh PowerPoint</Application>
  <PresentationFormat>Widescreen</PresentationFormat>
  <Paragraphs>18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Martin Croker</dc:creator>
  <cp:lastModifiedBy>Martin Croker</cp:lastModifiedBy>
  <cp:revision>3</cp:revision>
  <dcterms:created xsi:type="dcterms:W3CDTF">2019-07-22T21:07:43Z</dcterms:created>
  <dcterms:modified xsi:type="dcterms:W3CDTF">2019-07-22T21:30:16Z</dcterms:modified>
</cp:coreProperties>
</file>

<file path=docProps/thumbnail.jpeg>
</file>